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F70CE28-FF86-41BE-B2B7-A07F4379A12A}" type="datetimeFigureOut">
              <a:rPr lang="de-DE" smtClean="0"/>
              <a:t>12.06.2013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8487E40-B1EC-4181-A664-E44BE75D04D3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>
            <a:normAutofit/>
          </a:bodyPr>
          <a:lstStyle/>
          <a:p>
            <a:r>
              <a:rPr lang="de-AT" dirty="0" smtClean="0"/>
              <a:t>Chapter 2</a:t>
            </a:r>
            <a:br>
              <a:rPr lang="de-AT" dirty="0" smtClean="0"/>
            </a:br>
            <a:r>
              <a:rPr lang="de-AT" dirty="0" err="1" smtClean="0"/>
              <a:t>Foundations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Singing</a:t>
            </a:r>
            <a:r>
              <a:rPr lang="de-AT" dirty="0" smtClean="0"/>
              <a:t/>
            </a:r>
            <a:br>
              <a:rPr lang="de-AT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b="1" dirty="0" err="1" smtClean="0"/>
              <a:t>Breath</a:t>
            </a:r>
            <a:r>
              <a:rPr lang="de-AT" b="1" dirty="0" smtClean="0"/>
              <a:t> </a:t>
            </a:r>
            <a:r>
              <a:rPr lang="de-AT" b="1" dirty="0" err="1" smtClean="0"/>
              <a:t>and</a:t>
            </a:r>
            <a:r>
              <a:rPr lang="de-AT" b="1" dirty="0" smtClean="0"/>
              <a:t> </a:t>
            </a:r>
            <a:r>
              <a:rPr lang="de-AT" b="1" dirty="0" err="1" smtClean="0"/>
              <a:t>the</a:t>
            </a:r>
            <a:r>
              <a:rPr lang="de-AT" b="1" dirty="0" smtClean="0"/>
              <a:t> Body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7158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Internal </a:t>
            </a:r>
            <a:r>
              <a:rPr lang="de-AT" dirty="0" err="1" smtClean="0"/>
              <a:t>intercostal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 – </a:t>
            </a:r>
            <a:r>
              <a:rPr lang="de-AT" b="1" dirty="0" err="1" smtClean="0"/>
              <a:t>Exhaling</a:t>
            </a:r>
            <a:r>
              <a:rPr lang="de-AT" b="1" dirty="0" smtClean="0"/>
              <a:t> </a:t>
            </a:r>
            <a:r>
              <a:rPr lang="de-AT" b="1" dirty="0" err="1" smtClean="0"/>
              <a:t>muscles</a:t>
            </a:r>
            <a:endParaRPr lang="de-DE" b="1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286000"/>
            <a:ext cx="4561716" cy="3508375"/>
          </a:xfrm>
        </p:spPr>
      </p:pic>
    </p:spTree>
    <p:extLst>
      <p:ext uri="{BB962C8B-B14F-4D97-AF65-F5344CB8AC3E}">
        <p14:creationId xmlns:p14="http://schemas.microsoft.com/office/powerpoint/2010/main" val="15252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Abdominal </a:t>
            </a:r>
            <a:r>
              <a:rPr lang="de-AT" dirty="0" err="1" smtClean="0"/>
              <a:t>muscles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Abdominal </a:t>
            </a:r>
            <a:r>
              <a:rPr lang="de-AT" dirty="0" err="1" smtClean="0"/>
              <a:t>muscles</a:t>
            </a:r>
            <a:r>
              <a:rPr lang="de-AT" dirty="0" smtClean="0"/>
              <a:t> pull in </a:t>
            </a:r>
            <a:r>
              <a:rPr lang="de-AT" dirty="0" err="1" smtClean="0"/>
              <a:t>in</a:t>
            </a:r>
            <a:r>
              <a:rPr lang="de-AT" dirty="0" smtClean="0"/>
              <a:t>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tummy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keep</a:t>
            </a:r>
            <a:r>
              <a:rPr lang="de-AT" dirty="0" smtClean="0"/>
              <a:t> </a:t>
            </a:r>
            <a:r>
              <a:rPr lang="de-AT" dirty="0" err="1" smtClean="0"/>
              <a:t>it</a:t>
            </a:r>
            <a:r>
              <a:rPr lang="de-AT" dirty="0" smtClean="0"/>
              <a:t> </a:t>
            </a:r>
            <a:r>
              <a:rPr lang="de-AT" dirty="0" err="1" smtClean="0"/>
              <a:t>from</a:t>
            </a:r>
            <a:r>
              <a:rPr lang="de-AT" dirty="0" smtClean="0"/>
              <a:t> </a:t>
            </a:r>
            <a:r>
              <a:rPr lang="de-AT" dirty="0" err="1" smtClean="0"/>
              <a:t>bulking</a:t>
            </a:r>
            <a:r>
              <a:rPr lang="de-AT" dirty="0" smtClean="0"/>
              <a:t> out. </a:t>
            </a:r>
          </a:p>
          <a:p>
            <a:r>
              <a:rPr lang="de-AT" dirty="0" err="1" smtClean="0"/>
              <a:t>Abdominals</a:t>
            </a:r>
            <a:r>
              <a:rPr lang="de-AT" dirty="0" smtClean="0"/>
              <a:t> </a:t>
            </a:r>
            <a:r>
              <a:rPr lang="de-AT" dirty="0" err="1" smtClean="0"/>
              <a:t>help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dose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air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exhaled</a:t>
            </a:r>
            <a:r>
              <a:rPr lang="de-AT" dirty="0" smtClean="0"/>
              <a:t>. The </a:t>
            </a:r>
            <a:r>
              <a:rPr lang="de-AT" dirty="0" err="1" smtClean="0"/>
              <a:t>more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abdominals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pushed</a:t>
            </a:r>
            <a:r>
              <a:rPr lang="de-AT" dirty="0" smtClean="0"/>
              <a:t> in,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more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air</a:t>
            </a:r>
            <a:r>
              <a:rPr lang="de-AT" dirty="0" smtClean="0"/>
              <a:t> will </a:t>
            </a:r>
            <a:r>
              <a:rPr lang="de-AT" dirty="0" err="1" smtClean="0"/>
              <a:t>be</a:t>
            </a:r>
            <a:r>
              <a:rPr lang="de-AT" dirty="0" smtClean="0"/>
              <a:t> hold back </a:t>
            </a:r>
            <a:r>
              <a:rPr lang="de-AT" dirty="0" err="1" smtClean="0"/>
              <a:t>inside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body</a:t>
            </a:r>
            <a:r>
              <a:rPr lang="de-AT" dirty="0" smtClean="0"/>
              <a:t>. This </a:t>
            </a:r>
            <a:r>
              <a:rPr lang="de-AT" dirty="0" err="1" smtClean="0"/>
              <a:t>knowldedge</a:t>
            </a:r>
            <a:r>
              <a:rPr lang="de-AT" dirty="0" smtClean="0"/>
              <a:t> </a:t>
            </a:r>
            <a:r>
              <a:rPr lang="de-AT" dirty="0" err="1" smtClean="0"/>
              <a:t>helps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singer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prevent</a:t>
            </a:r>
            <a:r>
              <a:rPr lang="de-AT" dirty="0"/>
              <a:t> </a:t>
            </a:r>
            <a:r>
              <a:rPr lang="de-AT" dirty="0" err="1" smtClean="0"/>
              <a:t>too</a:t>
            </a:r>
            <a:r>
              <a:rPr lang="de-AT" dirty="0" smtClean="0"/>
              <a:t> </a:t>
            </a:r>
            <a:r>
              <a:rPr lang="de-AT" dirty="0" err="1" smtClean="0"/>
              <a:t>much</a:t>
            </a:r>
            <a:r>
              <a:rPr lang="de-AT" dirty="0" smtClean="0"/>
              <a:t> </a:t>
            </a:r>
            <a:r>
              <a:rPr lang="de-AT" dirty="0" err="1" smtClean="0"/>
              <a:t>air</a:t>
            </a:r>
            <a:r>
              <a:rPr lang="de-AT" dirty="0" smtClean="0"/>
              <a:t> </a:t>
            </a:r>
            <a:r>
              <a:rPr lang="de-AT" dirty="0" err="1" smtClean="0"/>
              <a:t>being</a:t>
            </a:r>
            <a:r>
              <a:rPr lang="de-AT" dirty="0" smtClean="0"/>
              <a:t> </a:t>
            </a:r>
            <a:r>
              <a:rPr lang="de-AT" dirty="0" err="1" smtClean="0"/>
              <a:t>exhaled</a:t>
            </a:r>
            <a:r>
              <a:rPr lang="de-AT" dirty="0" smtClean="0"/>
              <a:t>, </a:t>
            </a:r>
            <a:r>
              <a:rPr lang="de-AT" dirty="0" err="1" smtClean="0"/>
              <a:t>while</a:t>
            </a:r>
            <a:r>
              <a:rPr lang="de-AT" dirty="0" smtClean="0"/>
              <a:t> </a:t>
            </a:r>
            <a:r>
              <a:rPr lang="de-AT" dirty="0" err="1" smtClean="0"/>
              <a:t>singing</a:t>
            </a:r>
            <a:r>
              <a:rPr lang="de-AT" dirty="0" smtClean="0"/>
              <a:t>. </a:t>
            </a:r>
            <a:r>
              <a:rPr lang="de-AT" dirty="0" err="1" smtClean="0"/>
              <a:t>Which</a:t>
            </a:r>
            <a:r>
              <a:rPr lang="de-AT" dirty="0" smtClean="0"/>
              <a:t>, on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other</a:t>
            </a:r>
            <a:r>
              <a:rPr lang="de-AT" dirty="0" smtClean="0"/>
              <a:t> </a:t>
            </a:r>
            <a:r>
              <a:rPr lang="de-AT" dirty="0" err="1" smtClean="0"/>
              <a:t>side</a:t>
            </a:r>
            <a:r>
              <a:rPr lang="de-AT" dirty="0" smtClean="0"/>
              <a:t>, will </a:t>
            </a:r>
            <a:r>
              <a:rPr lang="de-AT" dirty="0" err="1" smtClean="0"/>
              <a:t>produce</a:t>
            </a:r>
            <a:r>
              <a:rPr lang="de-AT" dirty="0" smtClean="0"/>
              <a:t> a </a:t>
            </a:r>
            <a:r>
              <a:rPr lang="de-AT" dirty="0" err="1" smtClean="0"/>
              <a:t>quality</a:t>
            </a:r>
            <a:r>
              <a:rPr lang="de-AT" dirty="0" smtClean="0"/>
              <a:t> tone.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369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Inhaling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err="1" smtClean="0"/>
              <a:t>Widen</a:t>
            </a:r>
            <a:r>
              <a:rPr lang="de-AT" sz="2000" dirty="0" smtClean="0"/>
              <a:t> </a:t>
            </a:r>
            <a:r>
              <a:rPr lang="de-AT" sz="2000" dirty="0" err="1" smtClean="0"/>
              <a:t>up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rib</a:t>
            </a:r>
            <a:r>
              <a:rPr lang="de-AT" sz="2000" dirty="0" smtClean="0"/>
              <a:t> </a:t>
            </a:r>
            <a:r>
              <a:rPr lang="de-AT" sz="2000" dirty="0" err="1" smtClean="0"/>
              <a:t>cage</a:t>
            </a:r>
            <a:r>
              <a:rPr lang="de-AT" sz="2000" dirty="0" smtClean="0"/>
              <a:t> </a:t>
            </a:r>
            <a:r>
              <a:rPr lang="de-AT" sz="2000" dirty="0" err="1" smtClean="0"/>
              <a:t>from</a:t>
            </a:r>
            <a:r>
              <a:rPr lang="de-AT" sz="2000" dirty="0" smtClean="0"/>
              <a:t> </a:t>
            </a:r>
            <a:r>
              <a:rPr lang="de-AT" sz="2000" dirty="0" err="1" smtClean="0"/>
              <a:t>side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side</a:t>
            </a:r>
            <a:r>
              <a:rPr lang="de-AT" sz="2000" dirty="0" smtClean="0"/>
              <a:t>. </a:t>
            </a:r>
          </a:p>
          <a:p>
            <a:r>
              <a:rPr lang="de-AT" sz="2000" dirty="0" smtClean="0"/>
              <a:t>Push </a:t>
            </a:r>
            <a:r>
              <a:rPr lang="de-AT" sz="2000" dirty="0" err="1" smtClean="0"/>
              <a:t>ribs</a:t>
            </a:r>
            <a:r>
              <a:rPr lang="de-AT" sz="2000" dirty="0" smtClean="0"/>
              <a:t> </a:t>
            </a:r>
            <a:r>
              <a:rPr lang="de-AT" sz="2000" dirty="0" err="1" smtClean="0"/>
              <a:t>outwards</a:t>
            </a:r>
            <a:endParaRPr lang="de-AT" sz="2000" dirty="0" smtClean="0"/>
          </a:p>
          <a:p>
            <a:r>
              <a:rPr lang="de-AT" sz="2000" dirty="0" smtClean="0"/>
              <a:t>Relax </a:t>
            </a:r>
            <a:r>
              <a:rPr lang="de-AT" sz="2000" dirty="0" err="1" smtClean="0"/>
              <a:t>abdominals</a:t>
            </a:r>
            <a:r>
              <a:rPr lang="de-AT" sz="2000" dirty="0" smtClean="0"/>
              <a:t> same time</a:t>
            </a:r>
          </a:p>
          <a:p>
            <a:r>
              <a:rPr lang="de-AT" sz="2000" dirty="0" smtClean="0"/>
              <a:t>Hold </a:t>
            </a:r>
            <a:r>
              <a:rPr lang="de-AT" sz="2000" dirty="0" err="1" smtClean="0"/>
              <a:t>for</a:t>
            </a:r>
            <a:r>
              <a:rPr lang="de-AT" sz="2000" dirty="0" smtClean="0"/>
              <a:t> 3 </a:t>
            </a:r>
            <a:r>
              <a:rPr lang="de-AT" sz="2000" dirty="0" err="1" smtClean="0"/>
              <a:t>to</a:t>
            </a:r>
            <a:r>
              <a:rPr lang="de-AT" sz="2000" dirty="0" smtClean="0"/>
              <a:t> 4 </a:t>
            </a:r>
            <a:r>
              <a:rPr lang="de-AT" sz="2000" dirty="0" err="1" smtClean="0"/>
              <a:t>seconds</a:t>
            </a:r>
            <a:endParaRPr lang="de-AT" sz="2000" dirty="0" smtClean="0"/>
          </a:p>
          <a:p>
            <a:r>
              <a:rPr lang="de-AT" sz="2000" dirty="0" err="1" smtClean="0"/>
              <a:t>Afterwords</a:t>
            </a:r>
            <a:r>
              <a:rPr lang="de-AT" sz="2000" dirty="0" smtClean="0"/>
              <a:t> </a:t>
            </a:r>
            <a:r>
              <a:rPr lang="de-AT" sz="2000" dirty="0" err="1" smtClean="0"/>
              <a:t>let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abdominals</a:t>
            </a:r>
            <a:r>
              <a:rPr lang="de-AT" sz="2000" dirty="0" smtClean="0"/>
              <a:t> pull in </a:t>
            </a:r>
            <a:r>
              <a:rPr lang="de-AT" sz="2000" dirty="0" err="1" smtClean="0"/>
              <a:t>slowly</a:t>
            </a:r>
            <a:r>
              <a:rPr lang="de-AT" sz="2000" dirty="0" smtClean="0"/>
              <a:t>, </a:t>
            </a:r>
            <a:r>
              <a:rPr lang="de-AT" sz="2000" dirty="0" err="1" smtClean="0"/>
              <a:t>pushing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breath</a:t>
            </a:r>
            <a:r>
              <a:rPr lang="de-AT" sz="2000" dirty="0" smtClean="0"/>
              <a:t> out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body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Ribs</a:t>
            </a:r>
            <a:r>
              <a:rPr lang="de-AT" sz="2000" dirty="0" smtClean="0"/>
              <a:t> will </a:t>
            </a:r>
            <a:r>
              <a:rPr lang="de-AT" sz="2000" dirty="0" err="1" smtClean="0"/>
              <a:t>return</a:t>
            </a:r>
            <a:r>
              <a:rPr lang="de-AT" sz="2000" dirty="0" smtClean="0"/>
              <a:t> back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their</a:t>
            </a:r>
            <a:r>
              <a:rPr lang="de-AT" sz="2000" dirty="0" smtClean="0"/>
              <a:t> relaxed </a:t>
            </a:r>
            <a:r>
              <a:rPr lang="de-AT" sz="2000" dirty="0" err="1" smtClean="0"/>
              <a:t>position</a:t>
            </a:r>
            <a:r>
              <a:rPr lang="de-AT" sz="2000" dirty="0" smtClean="0"/>
              <a:t>.</a:t>
            </a:r>
          </a:p>
          <a:p>
            <a:r>
              <a:rPr lang="de-AT" sz="2000" dirty="0" smtClean="0"/>
              <a:t>Repeat </a:t>
            </a:r>
            <a:r>
              <a:rPr lang="de-AT" sz="2000" dirty="0" err="1" smtClean="0"/>
              <a:t>this</a:t>
            </a:r>
            <a:r>
              <a:rPr lang="de-AT" sz="2000" dirty="0" smtClean="0"/>
              <a:t> </a:t>
            </a:r>
            <a:r>
              <a:rPr lang="de-AT" sz="2000" dirty="0" err="1" smtClean="0"/>
              <a:t>action</a:t>
            </a:r>
            <a:r>
              <a:rPr lang="de-AT" sz="2000" dirty="0" smtClean="0"/>
              <a:t> </a:t>
            </a:r>
            <a:r>
              <a:rPr lang="de-AT" sz="2000" dirty="0" err="1" smtClean="0"/>
              <a:t>several</a:t>
            </a:r>
            <a:r>
              <a:rPr lang="de-AT" sz="2000" dirty="0" smtClean="0"/>
              <a:t> </a:t>
            </a:r>
            <a:r>
              <a:rPr lang="de-AT" sz="2000" dirty="0" err="1" smtClean="0"/>
              <a:t>times</a:t>
            </a:r>
            <a:r>
              <a:rPr lang="de-AT" sz="2000" dirty="0" smtClean="0"/>
              <a:t>.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88957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What</a:t>
            </a:r>
            <a:r>
              <a:rPr lang="de-AT" dirty="0" smtClean="0"/>
              <a:t> </a:t>
            </a:r>
            <a:r>
              <a:rPr lang="de-AT" dirty="0" err="1" smtClean="0"/>
              <a:t>did</a:t>
            </a:r>
            <a:r>
              <a:rPr lang="de-AT" dirty="0" smtClean="0"/>
              <a:t> </a:t>
            </a:r>
            <a:r>
              <a:rPr lang="de-AT" dirty="0" err="1" smtClean="0"/>
              <a:t>you</a:t>
            </a:r>
            <a:r>
              <a:rPr lang="de-AT" dirty="0" smtClean="0"/>
              <a:t> </a:t>
            </a:r>
            <a:r>
              <a:rPr lang="de-AT" dirty="0" err="1" smtClean="0"/>
              <a:t>feel</a:t>
            </a:r>
            <a:r>
              <a:rPr lang="de-AT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Discussion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External</a:t>
            </a:r>
            <a:r>
              <a:rPr lang="de-AT" dirty="0" smtClean="0"/>
              <a:t> </a:t>
            </a:r>
            <a:r>
              <a:rPr lang="de-AT" dirty="0" err="1" smtClean="0"/>
              <a:t>intercostal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de-AT" dirty="0" smtClean="0"/>
              <a:t>These </a:t>
            </a:r>
            <a:r>
              <a:rPr lang="de-AT" dirty="0" err="1" smtClean="0"/>
              <a:t>muscles</a:t>
            </a:r>
            <a:r>
              <a:rPr lang="de-AT" dirty="0" smtClean="0"/>
              <a:t> </a:t>
            </a:r>
            <a:r>
              <a:rPr lang="de-AT" dirty="0" err="1" smtClean="0"/>
              <a:t>help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pull </a:t>
            </a:r>
            <a:r>
              <a:rPr lang="de-AT" dirty="0" err="1" smtClean="0"/>
              <a:t>air</a:t>
            </a:r>
            <a:r>
              <a:rPr lang="de-AT" dirty="0" smtClean="0"/>
              <a:t> </a:t>
            </a:r>
            <a:r>
              <a:rPr lang="de-AT" dirty="0" err="1" smtClean="0"/>
              <a:t>into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body</a:t>
            </a:r>
            <a:endParaRPr lang="de-AT" dirty="0" smtClean="0"/>
          </a:p>
          <a:p>
            <a:r>
              <a:rPr lang="de-AT" dirty="0" err="1" smtClean="0"/>
              <a:t>External</a:t>
            </a:r>
            <a:r>
              <a:rPr lang="de-AT" dirty="0" smtClean="0"/>
              <a:t> </a:t>
            </a:r>
            <a:r>
              <a:rPr lang="de-AT" dirty="0" err="1" smtClean="0"/>
              <a:t>intercostal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 </a:t>
            </a:r>
            <a:r>
              <a:rPr lang="de-AT" dirty="0" err="1" smtClean="0"/>
              <a:t>lift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ribs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move</a:t>
            </a:r>
            <a:r>
              <a:rPr lang="de-AT" dirty="0" smtClean="0"/>
              <a:t> </a:t>
            </a:r>
            <a:r>
              <a:rPr lang="de-AT" dirty="0" err="1" smtClean="0"/>
              <a:t>outwords</a:t>
            </a:r>
            <a:r>
              <a:rPr lang="de-AT" dirty="0" smtClean="0"/>
              <a:t>. </a:t>
            </a:r>
            <a:r>
              <a:rPr lang="de-AT" dirty="0" err="1" smtClean="0"/>
              <a:t>They</a:t>
            </a:r>
            <a:r>
              <a:rPr lang="de-AT" dirty="0" smtClean="0"/>
              <a:t> </a:t>
            </a:r>
            <a:r>
              <a:rPr lang="de-AT" dirty="0" err="1" smtClean="0"/>
              <a:t>move</a:t>
            </a:r>
            <a:r>
              <a:rPr lang="de-AT" dirty="0" smtClean="0"/>
              <a:t> </a:t>
            </a:r>
            <a:r>
              <a:rPr lang="de-AT" dirty="0" err="1" smtClean="0"/>
              <a:t>upward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back. This </a:t>
            </a:r>
            <a:r>
              <a:rPr lang="de-AT" dirty="0" err="1" smtClean="0"/>
              <a:t>mechanism</a:t>
            </a:r>
            <a:r>
              <a:rPr lang="de-AT" dirty="0" smtClean="0"/>
              <a:t> </a:t>
            </a:r>
            <a:r>
              <a:rPr lang="de-AT" dirty="0" err="1" smtClean="0"/>
              <a:t>helps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widen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ribcage</a:t>
            </a:r>
            <a:r>
              <a:rPr lang="de-AT" dirty="0" smtClean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71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External</a:t>
            </a:r>
            <a:r>
              <a:rPr lang="de-AT" dirty="0" smtClean="0"/>
              <a:t> </a:t>
            </a:r>
            <a:r>
              <a:rPr lang="de-AT" dirty="0" err="1" smtClean="0"/>
              <a:t>intercostal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 – </a:t>
            </a:r>
            <a:r>
              <a:rPr lang="de-AT" b="1" dirty="0" err="1" smtClean="0"/>
              <a:t>Inhaling</a:t>
            </a:r>
            <a:r>
              <a:rPr lang="de-AT" b="1" dirty="0" smtClean="0"/>
              <a:t> </a:t>
            </a:r>
            <a:r>
              <a:rPr lang="de-AT" b="1" dirty="0" err="1" smtClean="0"/>
              <a:t>muscles</a:t>
            </a:r>
            <a:endParaRPr lang="de-DE" b="1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648" y="2324100"/>
            <a:ext cx="4561716" cy="3508375"/>
          </a:xfrm>
        </p:spPr>
      </p:pic>
    </p:spTree>
    <p:extLst>
      <p:ext uri="{BB962C8B-B14F-4D97-AF65-F5344CB8AC3E}">
        <p14:creationId xmlns:p14="http://schemas.microsoft.com/office/powerpoint/2010/main" val="38466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Diaphragm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sz="2000" b="1" dirty="0" smtClean="0"/>
              <a:t>The </a:t>
            </a:r>
            <a:r>
              <a:rPr lang="de-AT" sz="2000" b="1" dirty="0" err="1" smtClean="0"/>
              <a:t>diaphragm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is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the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second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goup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of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muscles</a:t>
            </a:r>
            <a:r>
              <a:rPr lang="de-AT" sz="2000" b="1" dirty="0" smtClean="0"/>
              <a:t>, </a:t>
            </a:r>
            <a:r>
              <a:rPr lang="de-AT" sz="2000" b="1" dirty="0" err="1" smtClean="0"/>
              <a:t>which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helps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pulling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air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into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the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body</a:t>
            </a:r>
            <a:r>
              <a:rPr lang="de-AT" sz="2000" b="1" dirty="0"/>
              <a:t> </a:t>
            </a:r>
            <a:r>
              <a:rPr lang="de-AT" sz="2000" b="1" dirty="0" smtClean="0"/>
              <a:t>(</a:t>
            </a:r>
            <a:r>
              <a:rPr lang="de-AT" sz="2000" b="1" dirty="0" err="1" smtClean="0"/>
              <a:t>inhaling</a:t>
            </a:r>
            <a:r>
              <a:rPr lang="de-AT" sz="2000" dirty="0" smtClean="0"/>
              <a:t>). </a:t>
            </a:r>
          </a:p>
          <a:p>
            <a:r>
              <a:rPr lang="de-AT" sz="2000" dirty="0" err="1" smtClean="0"/>
              <a:t>When</a:t>
            </a:r>
            <a:r>
              <a:rPr lang="de-AT" sz="2000" dirty="0" smtClean="0"/>
              <a:t> </a:t>
            </a:r>
            <a:r>
              <a:rPr lang="de-AT" sz="2000" dirty="0" err="1" smtClean="0"/>
              <a:t>diaphragm</a:t>
            </a:r>
            <a:r>
              <a:rPr lang="de-AT" sz="2000" dirty="0" smtClean="0"/>
              <a:t> </a:t>
            </a:r>
            <a:r>
              <a:rPr lang="de-AT" sz="2000" dirty="0" err="1" smtClean="0"/>
              <a:t>acts</a:t>
            </a:r>
            <a:r>
              <a:rPr lang="de-AT" sz="2000" dirty="0" smtClean="0"/>
              <a:t>, </a:t>
            </a:r>
            <a:r>
              <a:rPr lang="de-AT" sz="2000" dirty="0" err="1" smtClean="0"/>
              <a:t>it</a:t>
            </a:r>
            <a:r>
              <a:rPr lang="de-AT" sz="2000" dirty="0" smtClean="0"/>
              <a:t> </a:t>
            </a:r>
            <a:r>
              <a:rPr lang="de-AT" sz="2000" dirty="0" err="1" smtClean="0"/>
              <a:t>pushes</a:t>
            </a:r>
            <a:r>
              <a:rPr lang="de-AT" sz="2000" dirty="0" smtClean="0"/>
              <a:t> down on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viscera</a:t>
            </a:r>
            <a:r>
              <a:rPr lang="de-AT" sz="2000" dirty="0" smtClean="0"/>
              <a:t> (abdominal </a:t>
            </a:r>
            <a:r>
              <a:rPr lang="de-AT" sz="2000" dirty="0" err="1" smtClean="0"/>
              <a:t>organs</a:t>
            </a:r>
            <a:r>
              <a:rPr lang="de-AT" sz="2000" dirty="0" smtClean="0"/>
              <a:t>).</a:t>
            </a:r>
          </a:p>
          <a:p>
            <a:r>
              <a:rPr lang="de-AT" sz="2000" b="1" dirty="0" smtClean="0"/>
              <a:t>In simple </a:t>
            </a:r>
            <a:r>
              <a:rPr lang="de-AT" sz="2000" b="1" dirty="0" err="1" smtClean="0"/>
              <a:t>words</a:t>
            </a:r>
            <a:r>
              <a:rPr lang="de-AT" sz="2000" dirty="0" smtClean="0"/>
              <a:t>: </a:t>
            </a:r>
            <a:r>
              <a:rPr lang="de-AT" sz="2000" dirty="0" err="1" smtClean="0"/>
              <a:t>When</a:t>
            </a:r>
            <a:r>
              <a:rPr lang="de-AT" sz="2000" dirty="0" smtClean="0"/>
              <a:t> </a:t>
            </a:r>
            <a:r>
              <a:rPr lang="de-AT" sz="2000" dirty="0" err="1" smtClean="0"/>
              <a:t>inhaling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diaphragm</a:t>
            </a:r>
            <a:r>
              <a:rPr lang="de-AT" sz="2000" dirty="0" smtClean="0"/>
              <a:t> </a:t>
            </a:r>
            <a:r>
              <a:rPr lang="de-AT" sz="2000" dirty="0" err="1" smtClean="0"/>
              <a:t>goes</a:t>
            </a:r>
            <a:r>
              <a:rPr lang="de-AT" sz="2000" dirty="0" smtClean="0"/>
              <a:t> down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when</a:t>
            </a:r>
            <a:r>
              <a:rPr lang="de-AT" sz="2000" dirty="0" smtClean="0"/>
              <a:t> </a:t>
            </a:r>
            <a:r>
              <a:rPr lang="de-AT" sz="2000" dirty="0" err="1" smtClean="0"/>
              <a:t>exhaling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diaphragm</a:t>
            </a:r>
            <a:r>
              <a:rPr lang="de-AT" sz="2000" dirty="0" smtClean="0"/>
              <a:t> </a:t>
            </a:r>
            <a:r>
              <a:rPr lang="de-AT" sz="2000" dirty="0" err="1" smtClean="0"/>
              <a:t>returns</a:t>
            </a:r>
            <a:r>
              <a:rPr lang="de-AT" sz="2000" dirty="0" smtClean="0"/>
              <a:t> </a:t>
            </a:r>
            <a:r>
              <a:rPr lang="de-AT" sz="2000" dirty="0" err="1" smtClean="0"/>
              <a:t>up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its</a:t>
            </a:r>
            <a:r>
              <a:rPr lang="de-AT" sz="2000" dirty="0" smtClean="0"/>
              <a:t> relaxed </a:t>
            </a:r>
            <a:r>
              <a:rPr lang="de-AT" sz="2000" dirty="0" err="1" smtClean="0"/>
              <a:t>position</a:t>
            </a:r>
            <a:r>
              <a:rPr lang="de-AT" sz="2000" dirty="0" smtClean="0"/>
              <a:t>. (</a:t>
            </a:r>
            <a:r>
              <a:rPr lang="de-AT" sz="2000" dirty="0" err="1" smtClean="0"/>
              <a:t>see</a:t>
            </a:r>
            <a:r>
              <a:rPr lang="de-AT" sz="2000" dirty="0" smtClean="0"/>
              <a:t> </a:t>
            </a:r>
            <a:r>
              <a:rPr lang="de-AT" sz="2000" dirty="0" err="1" smtClean="0"/>
              <a:t>picture</a:t>
            </a:r>
            <a:r>
              <a:rPr lang="de-AT" sz="2000" dirty="0" smtClean="0"/>
              <a:t> on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next</a:t>
            </a:r>
            <a:r>
              <a:rPr lang="de-AT" sz="2000" dirty="0" smtClean="0"/>
              <a:t> </a:t>
            </a:r>
            <a:r>
              <a:rPr lang="de-AT" sz="2000" dirty="0" err="1" smtClean="0"/>
              <a:t>slide</a:t>
            </a:r>
            <a:r>
              <a:rPr lang="de-AT" sz="2000" dirty="0" smtClean="0"/>
              <a:t>)</a:t>
            </a:r>
          </a:p>
          <a:p>
            <a:r>
              <a:rPr lang="de-AT" sz="2000" b="1" dirty="0" err="1" smtClean="0"/>
              <a:t>No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direct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control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of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diaphragm</a:t>
            </a:r>
            <a:r>
              <a:rPr lang="de-AT" sz="2000" dirty="0" smtClean="0"/>
              <a:t>, </a:t>
            </a:r>
            <a:r>
              <a:rPr lang="de-AT" sz="2000" dirty="0" err="1" smtClean="0"/>
              <a:t>because</a:t>
            </a:r>
            <a:r>
              <a:rPr lang="de-AT" sz="2000" dirty="0" smtClean="0"/>
              <a:t> </a:t>
            </a:r>
            <a:r>
              <a:rPr lang="de-AT" sz="2000" dirty="0" err="1" smtClean="0"/>
              <a:t>it</a:t>
            </a:r>
            <a:r>
              <a:rPr lang="de-AT" sz="2000" dirty="0" smtClean="0"/>
              <a:t> </a:t>
            </a:r>
            <a:r>
              <a:rPr lang="de-AT" sz="2000" dirty="0" err="1" smtClean="0"/>
              <a:t>has</a:t>
            </a:r>
            <a:r>
              <a:rPr lang="de-AT" sz="2000" dirty="0" smtClean="0"/>
              <a:t> </a:t>
            </a:r>
            <a:r>
              <a:rPr lang="de-AT" sz="2000" dirty="0" err="1" smtClean="0"/>
              <a:t>no</a:t>
            </a:r>
            <a:r>
              <a:rPr lang="de-AT" sz="2000" dirty="0" smtClean="0"/>
              <a:t> </a:t>
            </a:r>
            <a:r>
              <a:rPr lang="de-AT" sz="2000" dirty="0" err="1" smtClean="0"/>
              <a:t>proprioceptive</a:t>
            </a:r>
            <a:r>
              <a:rPr lang="de-AT" sz="2000" dirty="0" smtClean="0"/>
              <a:t> </a:t>
            </a:r>
            <a:r>
              <a:rPr lang="de-AT" sz="2000" dirty="0" err="1" smtClean="0"/>
              <a:t>nerves</a:t>
            </a:r>
            <a:r>
              <a:rPr lang="de-AT" sz="2000" dirty="0" smtClean="0"/>
              <a:t>, </a:t>
            </a:r>
            <a:r>
              <a:rPr lang="de-AT" sz="2000" dirty="0" err="1" smtClean="0"/>
              <a:t>which</a:t>
            </a:r>
            <a:r>
              <a:rPr lang="de-AT" sz="2000" dirty="0" smtClean="0"/>
              <a:t> </a:t>
            </a:r>
            <a:r>
              <a:rPr lang="de-AT" sz="2000" dirty="0" err="1" smtClean="0"/>
              <a:t>would</a:t>
            </a:r>
            <a:r>
              <a:rPr lang="de-AT" sz="2000" dirty="0" smtClean="0"/>
              <a:t> </a:t>
            </a:r>
            <a:r>
              <a:rPr lang="de-AT" sz="2000" dirty="0" err="1" smtClean="0"/>
              <a:t>inform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brain</a:t>
            </a:r>
            <a:r>
              <a:rPr lang="de-AT" sz="2000" dirty="0" smtClean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21494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Diaphragm</a:t>
            </a:r>
            <a:r>
              <a:rPr lang="de-AT" dirty="0" smtClean="0"/>
              <a:t> </a:t>
            </a:r>
            <a:r>
              <a:rPr lang="de-AT" dirty="0" err="1" smtClean="0"/>
              <a:t>while</a:t>
            </a:r>
            <a:r>
              <a:rPr lang="de-AT" dirty="0" smtClean="0"/>
              <a:t> </a:t>
            </a:r>
            <a:r>
              <a:rPr lang="de-AT" dirty="0" err="1" smtClean="0"/>
              <a:t>inhaling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exhaling</a:t>
            </a:r>
            <a:r>
              <a:rPr lang="de-AT" dirty="0" smtClean="0"/>
              <a:t>.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86000"/>
            <a:ext cx="7467600" cy="3886199"/>
          </a:xfrm>
        </p:spPr>
      </p:pic>
    </p:spTree>
    <p:extLst>
      <p:ext uri="{BB962C8B-B14F-4D97-AF65-F5344CB8AC3E}">
        <p14:creationId xmlns:p14="http://schemas.microsoft.com/office/powerpoint/2010/main" val="8960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Breath</a:t>
            </a:r>
            <a:r>
              <a:rPr lang="de-AT" dirty="0" smtClean="0"/>
              <a:t> Support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de-AT" dirty="0" err="1" smtClean="0"/>
              <a:t>Inhaling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/>
              <a:t> </a:t>
            </a:r>
            <a:r>
              <a:rPr lang="de-AT" dirty="0" err="1" smtClean="0"/>
              <a:t>work</a:t>
            </a:r>
            <a:r>
              <a:rPr lang="de-AT" dirty="0" smtClean="0"/>
              <a:t> </a:t>
            </a:r>
            <a:r>
              <a:rPr lang="de-AT" dirty="0" err="1" smtClean="0"/>
              <a:t>against</a:t>
            </a:r>
            <a:r>
              <a:rPr lang="de-AT" dirty="0" smtClean="0"/>
              <a:t> </a:t>
            </a:r>
            <a:r>
              <a:rPr lang="de-AT" dirty="0" err="1" smtClean="0"/>
              <a:t>exhaling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, in </a:t>
            </a:r>
            <a:r>
              <a:rPr lang="de-AT" dirty="0" err="1" smtClean="0"/>
              <a:t>order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produce</a:t>
            </a:r>
            <a:r>
              <a:rPr lang="de-AT" dirty="0" smtClean="0"/>
              <a:t> a </a:t>
            </a:r>
            <a:r>
              <a:rPr lang="de-AT" dirty="0" err="1" smtClean="0"/>
              <a:t>free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balanced</a:t>
            </a:r>
            <a:r>
              <a:rPr lang="de-AT" dirty="0" smtClean="0"/>
              <a:t> tone. This </a:t>
            </a:r>
            <a:r>
              <a:rPr lang="de-AT" dirty="0" err="1" smtClean="0"/>
              <a:t>mechanism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called</a:t>
            </a:r>
            <a:r>
              <a:rPr lang="de-AT" dirty="0" smtClean="0"/>
              <a:t> </a:t>
            </a:r>
            <a:r>
              <a:rPr lang="de-AT" dirty="0" err="1" smtClean="0"/>
              <a:t>antagonism</a:t>
            </a:r>
            <a:r>
              <a:rPr lang="de-AT" dirty="0" smtClean="0"/>
              <a:t>. </a:t>
            </a:r>
            <a:r>
              <a:rPr lang="de-AT" dirty="0" err="1" smtClean="0"/>
              <a:t>Muscles</a:t>
            </a:r>
            <a:r>
              <a:rPr lang="de-AT" dirty="0" smtClean="0"/>
              <a:t> </a:t>
            </a:r>
            <a:r>
              <a:rPr lang="de-AT" dirty="0" err="1" smtClean="0"/>
              <a:t>fight</a:t>
            </a:r>
            <a:r>
              <a:rPr lang="de-AT" dirty="0" smtClean="0"/>
              <a:t> </a:t>
            </a:r>
            <a:r>
              <a:rPr lang="de-AT" dirty="0" err="1" smtClean="0"/>
              <a:t>against</a:t>
            </a:r>
            <a:r>
              <a:rPr lang="de-AT" dirty="0" smtClean="0"/>
              <a:t> </a:t>
            </a:r>
            <a:r>
              <a:rPr lang="de-AT" dirty="0" err="1" smtClean="0"/>
              <a:t>each</a:t>
            </a:r>
            <a:r>
              <a:rPr lang="de-AT" dirty="0" smtClean="0"/>
              <a:t> </a:t>
            </a:r>
            <a:r>
              <a:rPr lang="de-AT" dirty="0" err="1" smtClean="0"/>
              <a:t>other</a:t>
            </a:r>
            <a:r>
              <a:rPr lang="de-AT" dirty="0" smtClean="0"/>
              <a:t>, in </a:t>
            </a:r>
            <a:r>
              <a:rPr lang="de-AT" dirty="0" err="1" smtClean="0"/>
              <a:t>order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produce</a:t>
            </a:r>
            <a:r>
              <a:rPr lang="de-AT" dirty="0" smtClean="0"/>
              <a:t> a </a:t>
            </a:r>
            <a:r>
              <a:rPr lang="de-AT" dirty="0" err="1" smtClean="0"/>
              <a:t>balance</a:t>
            </a:r>
            <a:r>
              <a:rPr lang="de-AT" dirty="0" smtClean="0"/>
              <a:t>. </a:t>
            </a:r>
          </a:p>
          <a:p>
            <a:pPr marL="68580" indent="0">
              <a:buNone/>
            </a:pPr>
            <a:endParaRPr lang="de-AT" dirty="0"/>
          </a:p>
          <a:p>
            <a:pPr marL="68580" indent="0">
              <a:buNone/>
            </a:pPr>
            <a:r>
              <a:rPr lang="de-AT" dirty="0" err="1" smtClean="0"/>
              <a:t>Inhaling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, such </a:t>
            </a:r>
            <a:r>
              <a:rPr lang="de-AT" dirty="0" err="1" smtClean="0"/>
              <a:t>as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diaphragm</a:t>
            </a:r>
            <a:r>
              <a:rPr lang="de-AT" dirty="0" smtClean="0"/>
              <a:t> </a:t>
            </a:r>
            <a:r>
              <a:rPr lang="de-AT" dirty="0" err="1" smtClean="0"/>
              <a:t>pushes</a:t>
            </a:r>
            <a:r>
              <a:rPr lang="de-AT" dirty="0" smtClean="0"/>
              <a:t> down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abdominals</a:t>
            </a:r>
            <a:r>
              <a:rPr lang="de-AT" dirty="0" smtClean="0"/>
              <a:t>, </a:t>
            </a:r>
            <a:r>
              <a:rPr lang="de-AT" dirty="0" err="1" smtClean="0"/>
              <a:t>which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exhaling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. This </a:t>
            </a:r>
            <a:r>
              <a:rPr lang="de-AT" dirty="0" err="1" smtClean="0"/>
              <a:t>mechanism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called</a:t>
            </a:r>
            <a:r>
              <a:rPr lang="de-AT" dirty="0" smtClean="0"/>
              <a:t> </a:t>
            </a:r>
            <a:r>
              <a:rPr lang="de-AT" dirty="0" err="1" smtClean="0"/>
              <a:t>antagonism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breating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. </a:t>
            </a:r>
          </a:p>
          <a:p>
            <a:pPr marL="6858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16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Breath</a:t>
            </a:r>
            <a:r>
              <a:rPr lang="de-AT" dirty="0" smtClean="0"/>
              <a:t> Support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smtClean="0"/>
              <a:t>This </a:t>
            </a:r>
            <a:r>
              <a:rPr lang="de-AT" sz="2000" i="1" dirty="0" err="1" smtClean="0"/>
              <a:t>balancing</a:t>
            </a:r>
            <a:r>
              <a:rPr lang="de-AT" sz="2000" i="1" dirty="0"/>
              <a:t>-</a:t>
            </a:r>
            <a:r>
              <a:rPr lang="de-AT" sz="2000" i="1" dirty="0" smtClean="0"/>
              <a:t>out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those</a:t>
            </a:r>
            <a:r>
              <a:rPr lang="de-AT" sz="2000" dirty="0" smtClean="0"/>
              <a:t>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 </a:t>
            </a:r>
            <a:r>
              <a:rPr lang="de-AT" sz="2000" dirty="0" err="1" smtClean="0"/>
              <a:t>goups</a:t>
            </a:r>
            <a:r>
              <a:rPr lang="de-AT" sz="2000" dirty="0" smtClean="0"/>
              <a:t> must </a:t>
            </a:r>
            <a:r>
              <a:rPr lang="de-AT" sz="2000" dirty="0" err="1" smtClean="0"/>
              <a:t>be</a:t>
            </a:r>
            <a:r>
              <a:rPr lang="de-AT" sz="2000" dirty="0" smtClean="0"/>
              <a:t> </a:t>
            </a:r>
            <a:r>
              <a:rPr lang="de-AT" sz="2000" dirty="0" err="1" smtClean="0"/>
              <a:t>learned</a:t>
            </a:r>
            <a:r>
              <a:rPr lang="de-AT" sz="2000" dirty="0" smtClean="0"/>
              <a:t> </a:t>
            </a:r>
            <a:r>
              <a:rPr lang="de-AT" sz="2000" dirty="0" err="1" smtClean="0"/>
              <a:t>step</a:t>
            </a:r>
            <a:r>
              <a:rPr lang="de-AT" sz="2000" dirty="0" smtClean="0"/>
              <a:t> </a:t>
            </a:r>
            <a:r>
              <a:rPr lang="de-AT" sz="2000" dirty="0" err="1" smtClean="0"/>
              <a:t>by</a:t>
            </a:r>
            <a:r>
              <a:rPr lang="de-AT" sz="2000" dirty="0" smtClean="0"/>
              <a:t> </a:t>
            </a:r>
            <a:r>
              <a:rPr lang="de-AT" sz="2000" dirty="0" err="1" smtClean="0"/>
              <a:t>step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If</a:t>
            </a:r>
            <a:r>
              <a:rPr lang="de-AT" sz="2000" dirty="0" smtClean="0"/>
              <a:t> </a:t>
            </a:r>
            <a:r>
              <a:rPr lang="de-AT" sz="2000" dirty="0" err="1" smtClean="0"/>
              <a:t>vocal</a:t>
            </a:r>
            <a:r>
              <a:rPr lang="de-AT" sz="2000" dirty="0" smtClean="0"/>
              <a:t> tone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too</a:t>
            </a:r>
            <a:r>
              <a:rPr lang="de-AT" sz="2000" dirty="0" smtClean="0"/>
              <a:t> </a:t>
            </a:r>
            <a:r>
              <a:rPr lang="de-AT" sz="2000" dirty="0" err="1" smtClean="0"/>
              <a:t>breathy</a:t>
            </a:r>
            <a:r>
              <a:rPr lang="de-AT" sz="2000" dirty="0" smtClean="0"/>
              <a:t>, </a:t>
            </a:r>
            <a:r>
              <a:rPr lang="de-AT" sz="2000" dirty="0" err="1" smtClean="0"/>
              <a:t>air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being</a:t>
            </a:r>
            <a:r>
              <a:rPr lang="de-AT" sz="2000" dirty="0" smtClean="0"/>
              <a:t> </a:t>
            </a:r>
            <a:r>
              <a:rPr lang="de-AT" sz="2000" dirty="0" err="1" smtClean="0"/>
              <a:t>wasted</a:t>
            </a:r>
            <a:r>
              <a:rPr lang="de-AT" sz="2000" dirty="0" smtClean="0"/>
              <a:t>, </a:t>
            </a:r>
            <a:r>
              <a:rPr lang="de-AT" sz="2000" dirty="0" err="1" smtClean="0"/>
              <a:t>abdominals</a:t>
            </a:r>
            <a:r>
              <a:rPr lang="de-AT" sz="2000" dirty="0" smtClean="0"/>
              <a:t> </a:t>
            </a:r>
            <a:r>
              <a:rPr lang="de-AT" sz="2000" dirty="0" err="1" smtClean="0"/>
              <a:t>are</a:t>
            </a:r>
            <a:r>
              <a:rPr lang="de-AT" sz="2000" dirty="0" smtClean="0"/>
              <a:t> </a:t>
            </a:r>
            <a:r>
              <a:rPr lang="de-AT" sz="2000" dirty="0" err="1" smtClean="0"/>
              <a:t>too</a:t>
            </a:r>
            <a:r>
              <a:rPr lang="de-AT" sz="2000" dirty="0" smtClean="0"/>
              <a:t> </a:t>
            </a:r>
            <a:r>
              <a:rPr lang="de-AT" sz="2000" dirty="0" err="1" smtClean="0"/>
              <a:t>weak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If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sound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pressed</a:t>
            </a:r>
            <a:r>
              <a:rPr lang="de-AT" sz="2000" dirty="0" smtClean="0"/>
              <a:t>, </a:t>
            </a:r>
            <a:r>
              <a:rPr lang="de-AT" sz="2000" dirty="0" err="1" smtClean="0"/>
              <a:t>then</a:t>
            </a:r>
            <a:r>
              <a:rPr lang="de-AT" sz="2000" dirty="0" smtClean="0"/>
              <a:t> </a:t>
            </a:r>
            <a:r>
              <a:rPr lang="de-AT" sz="2000" dirty="0" err="1" smtClean="0"/>
              <a:t>abdominals</a:t>
            </a:r>
            <a:r>
              <a:rPr lang="de-AT" sz="2000" dirty="0" smtClean="0"/>
              <a:t> </a:t>
            </a:r>
            <a:r>
              <a:rPr lang="de-AT" sz="2000" dirty="0" err="1" smtClean="0"/>
              <a:t>are</a:t>
            </a:r>
            <a:r>
              <a:rPr lang="de-AT" sz="2000" dirty="0" smtClean="0"/>
              <a:t> </a:t>
            </a:r>
            <a:r>
              <a:rPr lang="de-AT" sz="2000" dirty="0" err="1" smtClean="0"/>
              <a:t>being</a:t>
            </a:r>
            <a:r>
              <a:rPr lang="de-AT" sz="2000" dirty="0" smtClean="0"/>
              <a:t> </a:t>
            </a:r>
            <a:r>
              <a:rPr lang="de-AT" sz="2000" dirty="0" err="1" smtClean="0"/>
              <a:t>held</a:t>
            </a:r>
            <a:r>
              <a:rPr lang="de-AT" sz="2000" dirty="0" smtClean="0"/>
              <a:t> </a:t>
            </a:r>
            <a:r>
              <a:rPr lang="de-AT" sz="2000" dirty="0" err="1" smtClean="0"/>
              <a:t>excessively</a:t>
            </a:r>
            <a:r>
              <a:rPr lang="de-AT" sz="2000" dirty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need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be</a:t>
            </a:r>
            <a:r>
              <a:rPr lang="de-AT" sz="2000" dirty="0" smtClean="0"/>
              <a:t> </a:t>
            </a:r>
            <a:r>
              <a:rPr lang="de-AT" sz="2000" dirty="0" err="1" smtClean="0"/>
              <a:t>relaxened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If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perfect</a:t>
            </a:r>
            <a:r>
              <a:rPr lang="de-AT" sz="2000" dirty="0" smtClean="0"/>
              <a:t> </a:t>
            </a:r>
            <a:r>
              <a:rPr lang="de-AT" sz="2000" dirty="0" err="1" smtClean="0"/>
              <a:t>balance</a:t>
            </a:r>
            <a:r>
              <a:rPr lang="de-AT" sz="2000" dirty="0" smtClean="0"/>
              <a:t> </a:t>
            </a:r>
            <a:r>
              <a:rPr lang="de-AT" sz="2000" dirty="0" err="1" smtClean="0"/>
              <a:t>between</a:t>
            </a:r>
            <a:r>
              <a:rPr lang="de-AT" sz="2000" dirty="0" smtClean="0"/>
              <a:t> </a:t>
            </a:r>
            <a:r>
              <a:rPr lang="de-AT" sz="2000" dirty="0" err="1" smtClean="0"/>
              <a:t>those</a:t>
            </a:r>
            <a:r>
              <a:rPr lang="de-AT" sz="2000" dirty="0" smtClean="0"/>
              <a:t>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 </a:t>
            </a:r>
            <a:r>
              <a:rPr lang="de-AT" sz="2000" dirty="0" err="1" smtClean="0"/>
              <a:t>is</a:t>
            </a:r>
            <a:r>
              <a:rPr lang="de-AT" sz="2000" dirty="0" smtClean="0"/>
              <a:t> </a:t>
            </a:r>
            <a:r>
              <a:rPr lang="de-AT" sz="2000" dirty="0" err="1" smtClean="0"/>
              <a:t>reached</a:t>
            </a:r>
            <a:r>
              <a:rPr lang="de-AT" sz="2000" dirty="0" smtClean="0"/>
              <a:t>, </a:t>
            </a:r>
            <a:r>
              <a:rPr lang="de-AT" sz="2000" dirty="0" err="1" smtClean="0"/>
              <a:t>we</a:t>
            </a:r>
            <a:r>
              <a:rPr lang="de-AT" sz="2000" dirty="0" smtClean="0"/>
              <a:t> </a:t>
            </a:r>
            <a:r>
              <a:rPr lang="de-AT" sz="2000" dirty="0" err="1" smtClean="0"/>
              <a:t>call</a:t>
            </a:r>
            <a:r>
              <a:rPr lang="de-AT" sz="2000" dirty="0" smtClean="0"/>
              <a:t> </a:t>
            </a:r>
            <a:r>
              <a:rPr lang="de-AT" sz="2000" dirty="0" err="1" smtClean="0"/>
              <a:t>it</a:t>
            </a:r>
            <a:r>
              <a:rPr lang="de-AT" sz="2000" dirty="0" smtClean="0"/>
              <a:t> „</a:t>
            </a:r>
            <a:r>
              <a:rPr lang="de-AT" sz="2000" dirty="0" err="1" smtClean="0"/>
              <a:t>breath</a:t>
            </a:r>
            <a:r>
              <a:rPr lang="de-AT" sz="2000" dirty="0" smtClean="0"/>
              <a:t> </a:t>
            </a:r>
            <a:r>
              <a:rPr lang="de-AT" sz="2000" dirty="0" err="1" smtClean="0"/>
              <a:t>support</a:t>
            </a:r>
            <a:r>
              <a:rPr lang="de-AT" sz="2000" dirty="0" smtClean="0"/>
              <a:t>“ </a:t>
            </a:r>
            <a:r>
              <a:rPr lang="de-AT" sz="2000" dirty="0" err="1" smtClean="0"/>
              <a:t>or</a:t>
            </a:r>
            <a:r>
              <a:rPr lang="de-AT" sz="2000" dirty="0" smtClean="0"/>
              <a:t> „</a:t>
            </a:r>
            <a:r>
              <a:rPr lang="de-AT" sz="2000" dirty="0" err="1" smtClean="0"/>
              <a:t>well</a:t>
            </a:r>
            <a:r>
              <a:rPr lang="de-AT" sz="2000" dirty="0" smtClean="0"/>
              <a:t> </a:t>
            </a:r>
            <a:r>
              <a:rPr lang="de-AT" sz="2000" dirty="0" err="1" smtClean="0"/>
              <a:t>supported</a:t>
            </a:r>
            <a:r>
              <a:rPr lang="de-AT" sz="2000" dirty="0" smtClean="0"/>
              <a:t> </a:t>
            </a:r>
            <a:r>
              <a:rPr lang="de-AT" sz="2000" dirty="0" err="1" smtClean="0"/>
              <a:t>singing</a:t>
            </a:r>
            <a:r>
              <a:rPr lang="de-AT" sz="2000" dirty="0" smtClean="0"/>
              <a:t>“.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04019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600" dirty="0" err="1" smtClean="0"/>
              <a:t>How</a:t>
            </a:r>
            <a:r>
              <a:rPr lang="de-AT" sz="3600" dirty="0" smtClean="0"/>
              <a:t> </a:t>
            </a:r>
            <a:r>
              <a:rPr lang="de-AT" sz="3600" dirty="0" err="1" smtClean="0"/>
              <a:t>should</a:t>
            </a:r>
            <a:r>
              <a:rPr lang="de-AT" sz="3600" dirty="0" smtClean="0"/>
              <a:t> I stand </a:t>
            </a:r>
            <a:r>
              <a:rPr lang="de-AT" sz="3600" dirty="0" err="1" smtClean="0"/>
              <a:t>while</a:t>
            </a:r>
            <a:r>
              <a:rPr lang="de-AT" sz="3600" dirty="0" smtClean="0"/>
              <a:t> </a:t>
            </a:r>
            <a:r>
              <a:rPr lang="de-AT" sz="3600" dirty="0" err="1" smtClean="0"/>
              <a:t>singing</a:t>
            </a:r>
            <a:r>
              <a:rPr lang="de-AT" sz="3600" dirty="0" smtClean="0"/>
              <a:t>?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smtClean="0"/>
              <a:t>Heels </a:t>
            </a:r>
            <a:r>
              <a:rPr lang="de-AT" sz="2000" dirty="0" err="1" smtClean="0"/>
              <a:t>few</a:t>
            </a:r>
            <a:r>
              <a:rPr lang="de-AT" sz="2000" dirty="0" smtClean="0"/>
              <a:t> </a:t>
            </a:r>
            <a:r>
              <a:rPr lang="de-AT" sz="2000" dirty="0" err="1" smtClean="0"/>
              <a:t>inches</a:t>
            </a:r>
            <a:r>
              <a:rPr lang="de-AT" sz="2000" dirty="0" smtClean="0"/>
              <a:t> apart </a:t>
            </a:r>
            <a:r>
              <a:rPr lang="de-AT" sz="2000" dirty="0" err="1" smtClean="0"/>
              <a:t>from</a:t>
            </a:r>
            <a:r>
              <a:rPr lang="de-AT" sz="2000" dirty="0" smtClean="0"/>
              <a:t> </a:t>
            </a:r>
            <a:r>
              <a:rPr lang="de-AT" sz="2000" dirty="0" err="1" smtClean="0"/>
              <a:t>each</a:t>
            </a:r>
            <a:r>
              <a:rPr lang="de-AT" sz="2000" dirty="0" smtClean="0"/>
              <a:t> </a:t>
            </a:r>
            <a:r>
              <a:rPr lang="de-AT" sz="2000" dirty="0" err="1" smtClean="0"/>
              <a:t>other</a:t>
            </a:r>
            <a:r>
              <a:rPr lang="de-DE" sz="2000" dirty="0" smtClean="0"/>
              <a:t> (</a:t>
            </a:r>
            <a:r>
              <a:rPr lang="de-DE" sz="1400" i="1" dirty="0" err="1" smtClean="0"/>
              <a:t>see</a:t>
            </a:r>
            <a:r>
              <a:rPr lang="de-DE" sz="1400" i="1" dirty="0" smtClean="0"/>
              <a:t> </a:t>
            </a:r>
            <a:r>
              <a:rPr lang="de-DE" sz="1400" i="1" dirty="0" err="1" smtClean="0"/>
              <a:t>pictures</a:t>
            </a:r>
            <a:r>
              <a:rPr lang="de-DE" sz="1400" i="1" dirty="0" smtClean="0"/>
              <a:t> on </a:t>
            </a:r>
            <a:r>
              <a:rPr lang="de-DE" sz="1400" i="1" dirty="0" err="1" smtClean="0"/>
              <a:t>page</a:t>
            </a:r>
            <a:r>
              <a:rPr lang="de-DE" sz="1400" i="1" dirty="0" smtClean="0"/>
              <a:t> 7 in </a:t>
            </a:r>
            <a:r>
              <a:rPr lang="de-DE" sz="1400" i="1" dirty="0" err="1" smtClean="0"/>
              <a:t>your</a:t>
            </a:r>
            <a:r>
              <a:rPr lang="de-DE" sz="1400" i="1" dirty="0" smtClean="0"/>
              <a:t> </a:t>
            </a:r>
            <a:r>
              <a:rPr lang="de-DE" sz="1400" i="1" dirty="0" err="1" smtClean="0"/>
              <a:t>book</a:t>
            </a:r>
            <a:r>
              <a:rPr lang="de-DE" sz="2000" dirty="0" smtClean="0"/>
              <a:t>).</a:t>
            </a:r>
          </a:p>
          <a:p>
            <a:r>
              <a:rPr lang="de-AT" sz="2000" dirty="0" err="1" smtClean="0"/>
              <a:t>Legs</a:t>
            </a:r>
            <a:r>
              <a:rPr lang="de-AT" sz="2000" dirty="0" smtClean="0"/>
              <a:t> </a:t>
            </a:r>
            <a:r>
              <a:rPr lang="de-AT" sz="2000" dirty="0" err="1" smtClean="0"/>
              <a:t>straight</a:t>
            </a:r>
            <a:r>
              <a:rPr lang="de-AT" sz="2000" dirty="0" smtClean="0"/>
              <a:t>, but not </a:t>
            </a:r>
            <a:r>
              <a:rPr lang="de-AT" sz="2000" dirty="0" err="1" smtClean="0"/>
              <a:t>stiff</a:t>
            </a:r>
            <a:endParaRPr lang="de-AT" sz="2000" dirty="0" smtClean="0"/>
          </a:p>
          <a:p>
            <a:r>
              <a:rPr lang="de-AT" sz="2000" dirty="0" smtClean="0"/>
              <a:t>Torso: </a:t>
            </a:r>
            <a:r>
              <a:rPr lang="de-AT" sz="2000" dirty="0" err="1" smtClean="0"/>
              <a:t>Hips</a:t>
            </a:r>
            <a:r>
              <a:rPr lang="de-AT" sz="2000" dirty="0" smtClean="0"/>
              <a:t>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shoulders</a:t>
            </a:r>
            <a:r>
              <a:rPr lang="de-AT" sz="2000" dirty="0" smtClean="0"/>
              <a:t> on </a:t>
            </a:r>
            <a:r>
              <a:rPr lang="de-AT" sz="2000" dirty="0" err="1" smtClean="0"/>
              <a:t>one</a:t>
            </a:r>
            <a:r>
              <a:rPr lang="de-AT" sz="2000" dirty="0" smtClean="0"/>
              <a:t> </a:t>
            </a:r>
            <a:r>
              <a:rPr lang="de-AT" sz="2000" dirty="0" err="1" smtClean="0"/>
              <a:t>level</a:t>
            </a:r>
            <a:r>
              <a:rPr lang="de-AT" sz="2000" dirty="0" smtClean="0"/>
              <a:t>. </a:t>
            </a:r>
          </a:p>
          <a:p>
            <a:r>
              <a:rPr lang="de-AT" sz="2000" dirty="0" err="1" smtClean="0"/>
              <a:t>Shoulders</a:t>
            </a:r>
            <a:r>
              <a:rPr lang="de-AT" sz="2000" dirty="0" smtClean="0"/>
              <a:t> relax in back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downward</a:t>
            </a:r>
            <a:r>
              <a:rPr lang="de-AT" sz="2000" dirty="0" smtClean="0"/>
              <a:t> </a:t>
            </a:r>
            <a:r>
              <a:rPr lang="de-AT" sz="2000" dirty="0" err="1" smtClean="0"/>
              <a:t>position</a:t>
            </a:r>
            <a:r>
              <a:rPr lang="de-AT" sz="2000" dirty="0" smtClean="0"/>
              <a:t>.</a:t>
            </a:r>
          </a:p>
          <a:p>
            <a:r>
              <a:rPr lang="de-AT" sz="2000" dirty="0" smtClean="0"/>
              <a:t>Neck </a:t>
            </a:r>
            <a:r>
              <a:rPr lang="de-AT" sz="2000" dirty="0" err="1" smtClean="0"/>
              <a:t>and</a:t>
            </a:r>
            <a:r>
              <a:rPr lang="de-AT" sz="2000" dirty="0" smtClean="0"/>
              <a:t> </a:t>
            </a:r>
            <a:r>
              <a:rPr lang="de-AT" sz="2000" dirty="0" err="1" smtClean="0"/>
              <a:t>head</a:t>
            </a:r>
            <a:r>
              <a:rPr lang="de-AT" sz="2000" dirty="0" smtClean="0"/>
              <a:t> </a:t>
            </a:r>
            <a:r>
              <a:rPr lang="de-AT" sz="2000" dirty="0" err="1" smtClean="0"/>
              <a:t>weightlessly</a:t>
            </a:r>
            <a:r>
              <a:rPr lang="de-AT" sz="2000" dirty="0" smtClean="0"/>
              <a:t> </a:t>
            </a:r>
            <a:r>
              <a:rPr lang="de-AT" sz="2000" dirty="0" err="1" smtClean="0"/>
              <a:t>rising</a:t>
            </a:r>
            <a:r>
              <a:rPr lang="de-AT" sz="2000" dirty="0" smtClean="0"/>
              <a:t> </a:t>
            </a:r>
            <a:r>
              <a:rPr lang="de-AT" sz="2000" dirty="0" err="1" smtClean="0"/>
              <a:t>towards</a:t>
            </a:r>
            <a:r>
              <a:rPr lang="de-AT" sz="2000" dirty="0" smtClean="0"/>
              <a:t> </a:t>
            </a:r>
            <a:r>
              <a:rPr lang="de-AT" sz="2000" dirty="0" err="1" smtClean="0"/>
              <a:t>ceiling</a:t>
            </a:r>
            <a:r>
              <a:rPr lang="de-AT" sz="2000" dirty="0" smtClean="0"/>
              <a:t>. But </a:t>
            </a:r>
            <a:r>
              <a:rPr lang="de-AT" sz="2000" dirty="0" err="1" smtClean="0"/>
              <a:t>keep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eye</a:t>
            </a:r>
            <a:r>
              <a:rPr lang="de-AT" sz="2000" dirty="0" smtClean="0"/>
              <a:t> </a:t>
            </a:r>
            <a:r>
              <a:rPr lang="de-AT" sz="2000" dirty="0" err="1" smtClean="0"/>
              <a:t>level</a:t>
            </a:r>
            <a:r>
              <a:rPr lang="de-AT" sz="2000" dirty="0" smtClean="0"/>
              <a:t> </a:t>
            </a:r>
            <a:r>
              <a:rPr lang="de-AT" sz="2000" dirty="0" err="1" smtClean="0"/>
              <a:t>straight</a:t>
            </a:r>
            <a:r>
              <a:rPr lang="de-AT" sz="2000" dirty="0" smtClean="0"/>
              <a:t> </a:t>
            </a:r>
            <a:r>
              <a:rPr lang="de-AT" sz="2000" dirty="0" err="1" smtClean="0"/>
              <a:t>ahead</a:t>
            </a:r>
            <a:r>
              <a:rPr lang="de-AT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96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Exercises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Class </a:t>
            </a:r>
            <a:r>
              <a:rPr lang="de-AT" dirty="0" err="1" smtClean="0"/>
              <a:t>exercise</a:t>
            </a:r>
            <a:r>
              <a:rPr lang="de-AT" dirty="0"/>
              <a:t> </a:t>
            </a:r>
            <a:endParaRPr lang="de-AT" dirty="0" smtClean="0"/>
          </a:p>
          <a:p>
            <a:pPr marL="68580" indent="0">
              <a:buNone/>
            </a:pPr>
            <a:r>
              <a:rPr lang="de-AT" dirty="0" smtClean="0"/>
              <a:t>(</a:t>
            </a:r>
            <a:r>
              <a:rPr lang="de-AT" sz="1600" i="1" dirty="0" smtClean="0"/>
              <a:t>The </a:t>
            </a:r>
            <a:r>
              <a:rPr lang="de-AT" sz="1600" i="1" dirty="0" err="1" smtClean="0"/>
              <a:t>exercises</a:t>
            </a:r>
            <a:r>
              <a:rPr lang="de-AT" sz="1600" i="1" dirty="0" smtClean="0"/>
              <a:t> in </a:t>
            </a:r>
            <a:r>
              <a:rPr lang="de-AT" sz="1600" i="1" dirty="0" err="1" smtClean="0"/>
              <a:t>the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book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are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highly</a:t>
            </a:r>
            <a:r>
              <a:rPr lang="de-AT" sz="1600" i="1" dirty="0" smtClean="0"/>
              <a:t> </a:t>
            </a:r>
            <a:r>
              <a:rPr lang="de-AT" sz="1600" i="1" dirty="0" err="1" smtClean="0"/>
              <a:t>recommended</a:t>
            </a:r>
            <a:r>
              <a:rPr lang="de-AT" dirty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953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85800"/>
            <a:ext cx="7924800" cy="5867400"/>
          </a:xfrm>
        </p:spPr>
      </p:pic>
    </p:spTree>
    <p:extLst>
      <p:ext uri="{BB962C8B-B14F-4D97-AF65-F5344CB8AC3E}">
        <p14:creationId xmlns:p14="http://schemas.microsoft.com/office/powerpoint/2010/main" val="205088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Correct</a:t>
            </a:r>
            <a:r>
              <a:rPr lang="de-AT" dirty="0" smtClean="0"/>
              <a:t> </a:t>
            </a:r>
            <a:r>
              <a:rPr lang="de-AT" dirty="0" err="1" smtClean="0"/>
              <a:t>Posture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286000"/>
            <a:ext cx="4876800" cy="4038600"/>
          </a:xfrm>
        </p:spPr>
      </p:pic>
    </p:spTree>
    <p:extLst>
      <p:ext uri="{BB962C8B-B14F-4D97-AF65-F5344CB8AC3E}">
        <p14:creationId xmlns:p14="http://schemas.microsoft.com/office/powerpoint/2010/main" val="23591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This </a:t>
            </a:r>
            <a:r>
              <a:rPr lang="de-AT" b="1" dirty="0" err="1" smtClean="0"/>
              <a:t>is</a:t>
            </a:r>
            <a:r>
              <a:rPr lang="de-AT" b="1" dirty="0" smtClean="0"/>
              <a:t> </a:t>
            </a:r>
            <a:r>
              <a:rPr lang="de-AT" b="1" dirty="0" err="1" smtClean="0"/>
              <a:t>breath</a:t>
            </a:r>
            <a:r>
              <a:rPr lang="de-AT" b="1" dirty="0" smtClean="0"/>
              <a:t> </a:t>
            </a:r>
            <a:r>
              <a:rPr lang="de-AT" b="1" dirty="0" err="1" smtClean="0"/>
              <a:t>control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de-AT" sz="2000" b="1" dirty="0" err="1" smtClean="0"/>
              <a:t>Singing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long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musical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phrases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depends</a:t>
            </a:r>
            <a:r>
              <a:rPr lang="de-AT" sz="2000" b="1" dirty="0" smtClean="0"/>
              <a:t> on (1) </a:t>
            </a:r>
            <a:r>
              <a:rPr lang="de-AT" sz="2000" b="1" dirty="0" err="1" smtClean="0"/>
              <a:t>volume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of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air</a:t>
            </a:r>
            <a:r>
              <a:rPr lang="de-AT" sz="2000" b="1" dirty="0" smtClean="0"/>
              <a:t> in </a:t>
            </a:r>
            <a:r>
              <a:rPr lang="de-AT" sz="2000" b="1" dirty="0" err="1" smtClean="0"/>
              <a:t>the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lungs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and</a:t>
            </a:r>
            <a:r>
              <a:rPr lang="de-AT" sz="2000" b="1" dirty="0" smtClean="0"/>
              <a:t> (2) </a:t>
            </a:r>
            <a:r>
              <a:rPr lang="de-AT" sz="2000" b="1" dirty="0" err="1" smtClean="0"/>
              <a:t>the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ability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to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release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it</a:t>
            </a:r>
            <a:r>
              <a:rPr lang="de-AT" sz="2000" b="1" dirty="0" smtClean="0"/>
              <a:t> </a:t>
            </a:r>
            <a:r>
              <a:rPr lang="de-AT" sz="2000" b="1" dirty="0" err="1" smtClean="0"/>
              <a:t>steadily</a:t>
            </a:r>
            <a:r>
              <a:rPr lang="de-AT" sz="2000" b="1" dirty="0" smtClean="0"/>
              <a:t>.</a:t>
            </a:r>
          </a:p>
          <a:p>
            <a:r>
              <a:rPr lang="de-AT" sz="2000" dirty="0" err="1" smtClean="0"/>
              <a:t>Singing</a:t>
            </a:r>
            <a:r>
              <a:rPr lang="de-AT" sz="2000" dirty="0" smtClean="0"/>
              <a:t> softer </a:t>
            </a:r>
            <a:r>
              <a:rPr lang="de-AT" sz="2000" dirty="0" err="1" smtClean="0"/>
              <a:t>or</a:t>
            </a:r>
            <a:r>
              <a:rPr lang="de-AT" sz="2000" dirty="0" smtClean="0"/>
              <a:t> </a:t>
            </a:r>
            <a:r>
              <a:rPr lang="de-AT" sz="2000" dirty="0" err="1" smtClean="0"/>
              <a:t>louder</a:t>
            </a:r>
            <a:r>
              <a:rPr lang="de-AT" sz="2000" dirty="0" smtClean="0"/>
              <a:t> </a:t>
            </a:r>
            <a:r>
              <a:rPr lang="de-AT" sz="2000" dirty="0" err="1" smtClean="0"/>
              <a:t>depends</a:t>
            </a:r>
            <a:r>
              <a:rPr lang="de-AT" sz="2000" dirty="0" smtClean="0"/>
              <a:t> on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abilitiy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</a:t>
            </a:r>
            <a:r>
              <a:rPr lang="de-AT" sz="2000" dirty="0" err="1" smtClean="0"/>
              <a:t>vary</a:t>
            </a:r>
            <a:r>
              <a:rPr lang="de-AT" sz="2000" dirty="0" smtClean="0"/>
              <a:t> </a:t>
            </a:r>
            <a:r>
              <a:rPr lang="de-AT" sz="2000" dirty="0" err="1" smtClean="0"/>
              <a:t>the</a:t>
            </a:r>
            <a:r>
              <a:rPr lang="de-AT" sz="2000" dirty="0" smtClean="0"/>
              <a:t> rate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airflow</a:t>
            </a:r>
            <a:r>
              <a:rPr lang="de-AT" sz="2000" dirty="0" smtClean="0"/>
              <a:t>. (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more</a:t>
            </a:r>
            <a:r>
              <a:rPr lang="de-AT" sz="2000" dirty="0" smtClean="0"/>
              <a:t> </a:t>
            </a:r>
            <a:r>
              <a:rPr lang="de-AT" sz="2000" dirty="0" err="1" smtClean="0"/>
              <a:t>air</a:t>
            </a:r>
            <a:r>
              <a:rPr lang="de-AT" sz="2000" dirty="0" smtClean="0"/>
              <a:t>,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louder</a:t>
            </a:r>
            <a:r>
              <a:rPr lang="de-AT" sz="2000" dirty="0" smtClean="0"/>
              <a:t>).</a:t>
            </a:r>
          </a:p>
          <a:p>
            <a:r>
              <a:rPr lang="de-AT" sz="2000" dirty="0" smtClean="0"/>
              <a:t>Tone </a:t>
            </a:r>
            <a:r>
              <a:rPr lang="de-AT" sz="2000" dirty="0" err="1" smtClean="0"/>
              <a:t>quality</a:t>
            </a:r>
            <a:r>
              <a:rPr lang="de-AT" sz="2000" dirty="0" smtClean="0"/>
              <a:t> </a:t>
            </a:r>
            <a:r>
              <a:rPr lang="de-AT" sz="2000" dirty="0" err="1" smtClean="0"/>
              <a:t>depends</a:t>
            </a:r>
            <a:r>
              <a:rPr lang="de-AT" sz="2000" dirty="0" smtClean="0"/>
              <a:t> on </a:t>
            </a:r>
            <a:r>
              <a:rPr lang="de-AT" sz="2000" dirty="0" err="1" smtClean="0"/>
              <a:t>transforming</a:t>
            </a:r>
            <a:r>
              <a:rPr lang="de-AT" sz="2000" dirty="0" smtClean="0"/>
              <a:t> </a:t>
            </a:r>
            <a:r>
              <a:rPr lang="de-AT" sz="2000" dirty="0" err="1" smtClean="0"/>
              <a:t>breath</a:t>
            </a:r>
            <a:r>
              <a:rPr lang="de-AT" sz="2000" dirty="0" smtClean="0"/>
              <a:t> </a:t>
            </a:r>
            <a:r>
              <a:rPr lang="de-AT" sz="2000" dirty="0" err="1" smtClean="0"/>
              <a:t>into</a:t>
            </a:r>
            <a:r>
              <a:rPr lang="de-AT" sz="2000" dirty="0" smtClean="0"/>
              <a:t> tone </a:t>
            </a:r>
            <a:r>
              <a:rPr lang="de-AT" sz="2000" dirty="0" err="1" smtClean="0"/>
              <a:t>without</a:t>
            </a:r>
            <a:r>
              <a:rPr lang="de-AT" sz="2000" dirty="0" smtClean="0"/>
              <a:t> </a:t>
            </a:r>
            <a:r>
              <a:rPr lang="de-AT" sz="2000" dirty="0" err="1" smtClean="0"/>
              <a:t>vasting</a:t>
            </a:r>
            <a:r>
              <a:rPr lang="de-AT" sz="2000" dirty="0" smtClean="0"/>
              <a:t> </a:t>
            </a:r>
            <a:r>
              <a:rPr lang="de-AT" sz="2000" dirty="0" err="1" smtClean="0"/>
              <a:t>any</a:t>
            </a:r>
            <a:r>
              <a:rPr lang="de-AT" sz="2000" dirty="0" smtClean="0"/>
              <a:t> </a:t>
            </a:r>
            <a:r>
              <a:rPr lang="de-AT" sz="2000" dirty="0" err="1" smtClean="0"/>
              <a:t>air</a:t>
            </a:r>
            <a:r>
              <a:rPr lang="de-AT" sz="2000" dirty="0" smtClean="0"/>
              <a:t>.</a:t>
            </a:r>
          </a:p>
          <a:p>
            <a:r>
              <a:rPr lang="de-AT" sz="2000" dirty="0" smtClean="0"/>
              <a:t>Quick </a:t>
            </a:r>
            <a:r>
              <a:rPr lang="de-AT" sz="2000" dirty="0" err="1" smtClean="0"/>
              <a:t>breaths</a:t>
            </a:r>
            <a:r>
              <a:rPr lang="de-AT" sz="2000" dirty="0" smtClean="0"/>
              <a:t> </a:t>
            </a:r>
            <a:r>
              <a:rPr lang="de-AT" sz="2000" dirty="0" err="1" smtClean="0"/>
              <a:t>inbetween</a:t>
            </a:r>
            <a:r>
              <a:rPr lang="de-AT" sz="2000" dirty="0" smtClean="0"/>
              <a:t> </a:t>
            </a:r>
            <a:r>
              <a:rPr lang="de-AT" sz="2000" dirty="0" err="1" smtClean="0"/>
              <a:t>phrases</a:t>
            </a:r>
            <a:r>
              <a:rPr lang="de-AT" sz="2000" dirty="0" smtClean="0"/>
              <a:t>, </a:t>
            </a:r>
            <a:r>
              <a:rPr lang="de-AT" sz="2000" dirty="0" err="1" smtClean="0"/>
              <a:t>renews</a:t>
            </a:r>
            <a:r>
              <a:rPr lang="de-AT" sz="2000" dirty="0" smtClean="0"/>
              <a:t> </a:t>
            </a:r>
            <a:r>
              <a:rPr lang="de-AT" sz="2000" dirty="0" err="1" smtClean="0"/>
              <a:t>our</a:t>
            </a:r>
            <a:r>
              <a:rPr lang="de-AT" sz="2000" dirty="0" smtClean="0"/>
              <a:t> </a:t>
            </a:r>
            <a:r>
              <a:rPr lang="de-AT" sz="2000" dirty="0" err="1" smtClean="0"/>
              <a:t>enery</a:t>
            </a:r>
            <a:r>
              <a:rPr lang="de-AT" sz="2000" dirty="0" smtClean="0"/>
              <a:t> </a:t>
            </a:r>
            <a:r>
              <a:rPr lang="de-AT" sz="2000" dirty="0" err="1" smtClean="0"/>
              <a:t>for</a:t>
            </a:r>
            <a:r>
              <a:rPr lang="de-AT" sz="2000" dirty="0" smtClean="0"/>
              <a:t> </a:t>
            </a:r>
            <a:r>
              <a:rPr lang="de-AT" sz="2000" dirty="0" err="1" smtClean="0"/>
              <a:t>breathing</a:t>
            </a:r>
            <a:r>
              <a:rPr lang="de-AT" sz="2000" dirty="0" smtClean="0"/>
              <a:t>.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6427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Exhaling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Inhaling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de-AT" dirty="0" smtClean="0"/>
              <a:t>Different </a:t>
            </a:r>
            <a:r>
              <a:rPr lang="de-AT" dirty="0" err="1" smtClean="0"/>
              <a:t>groups</a:t>
            </a:r>
            <a:r>
              <a:rPr lang="de-AT" dirty="0" smtClean="0"/>
              <a:t> </a:t>
            </a:r>
            <a:r>
              <a:rPr lang="de-AT" dirty="0" err="1" smtClean="0"/>
              <a:t>exhaling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inhaling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, </a:t>
            </a:r>
            <a:r>
              <a:rPr lang="de-AT" dirty="0" err="1" smtClean="0"/>
              <a:t>mostly</a:t>
            </a:r>
            <a:r>
              <a:rPr lang="de-AT" dirty="0" smtClean="0"/>
              <a:t> out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sight</a:t>
            </a:r>
            <a:r>
              <a:rPr lang="de-AT" dirty="0" smtClean="0"/>
              <a:t>,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involved</a:t>
            </a:r>
            <a:r>
              <a:rPr lang="de-AT" dirty="0" smtClean="0"/>
              <a:t> in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breathing</a:t>
            </a:r>
            <a:r>
              <a:rPr lang="de-AT" dirty="0" smtClean="0"/>
              <a:t> </a:t>
            </a:r>
            <a:r>
              <a:rPr lang="de-AT" dirty="0" err="1" smtClean="0"/>
              <a:t>mechanism</a:t>
            </a:r>
            <a:r>
              <a:rPr lang="de-AT" dirty="0" smtClean="0"/>
              <a:t>. </a:t>
            </a:r>
            <a:r>
              <a:rPr lang="de-AT" dirty="0" err="1" smtClean="0"/>
              <a:t>They</a:t>
            </a:r>
            <a:r>
              <a:rPr lang="de-AT" dirty="0" smtClean="0"/>
              <a:t> </a:t>
            </a:r>
            <a:r>
              <a:rPr lang="de-AT" dirty="0" err="1" smtClean="0"/>
              <a:t>are</a:t>
            </a:r>
            <a:r>
              <a:rPr lang="de-AT" dirty="0" smtClean="0"/>
              <a:t> </a:t>
            </a:r>
            <a:r>
              <a:rPr lang="de-AT" dirty="0" err="1" smtClean="0"/>
              <a:t>interacting</a:t>
            </a:r>
            <a:r>
              <a:rPr lang="de-AT" dirty="0" smtClean="0"/>
              <a:t> </a:t>
            </a:r>
            <a:r>
              <a:rPr lang="de-AT" dirty="0" err="1" smtClean="0"/>
              <a:t>with</a:t>
            </a:r>
            <a:r>
              <a:rPr lang="de-AT" dirty="0" smtClean="0"/>
              <a:t> </a:t>
            </a:r>
            <a:r>
              <a:rPr lang="de-AT" dirty="0" err="1" smtClean="0"/>
              <a:t>each</a:t>
            </a:r>
            <a:r>
              <a:rPr lang="de-AT" dirty="0" smtClean="0"/>
              <a:t> </a:t>
            </a:r>
            <a:r>
              <a:rPr lang="de-AT" dirty="0" err="1" smtClean="0"/>
              <a:t>other</a:t>
            </a:r>
            <a:r>
              <a:rPr lang="de-AT" dirty="0" smtClean="0"/>
              <a:t>, in </a:t>
            </a:r>
            <a:r>
              <a:rPr lang="de-AT" dirty="0" err="1" smtClean="0"/>
              <a:t>order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make</a:t>
            </a:r>
            <a:r>
              <a:rPr lang="de-AT" dirty="0" smtClean="0"/>
              <a:t> </a:t>
            </a:r>
            <a:r>
              <a:rPr lang="de-AT" dirty="0" err="1" smtClean="0"/>
              <a:t>exhaling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inhaling</a:t>
            </a:r>
            <a:r>
              <a:rPr lang="de-AT" dirty="0" smtClean="0"/>
              <a:t> </a:t>
            </a:r>
            <a:r>
              <a:rPr lang="de-AT" dirty="0" err="1" smtClean="0"/>
              <a:t>possible</a:t>
            </a:r>
            <a:r>
              <a:rPr lang="de-AT" dirty="0" smtClean="0"/>
              <a:t>. </a:t>
            </a:r>
            <a:r>
              <a:rPr lang="de-AT" dirty="0" err="1" smtClean="0"/>
              <a:t>They</a:t>
            </a:r>
            <a:r>
              <a:rPr lang="de-AT" dirty="0" smtClean="0"/>
              <a:t> also </a:t>
            </a:r>
            <a:r>
              <a:rPr lang="de-AT" dirty="0" err="1" smtClean="0"/>
              <a:t>help</a:t>
            </a:r>
            <a:r>
              <a:rPr lang="de-AT" dirty="0" smtClean="0"/>
              <a:t> </a:t>
            </a:r>
            <a:r>
              <a:rPr lang="de-AT" dirty="0" err="1" smtClean="0"/>
              <a:t>us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understand</a:t>
            </a:r>
            <a:r>
              <a:rPr lang="de-AT" dirty="0" smtClean="0"/>
              <a:t> </a:t>
            </a:r>
            <a:r>
              <a:rPr lang="de-AT" dirty="0" err="1" smtClean="0"/>
              <a:t>breath</a:t>
            </a:r>
            <a:r>
              <a:rPr lang="de-AT" dirty="0" smtClean="0"/>
              <a:t> </a:t>
            </a:r>
            <a:r>
              <a:rPr lang="de-AT" dirty="0" err="1" smtClean="0"/>
              <a:t>support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singing</a:t>
            </a:r>
            <a:r>
              <a:rPr lang="de-AT" dirty="0" smtClean="0"/>
              <a:t>. </a:t>
            </a:r>
          </a:p>
          <a:p>
            <a:pPr marL="68580" indent="0">
              <a:buNone/>
            </a:pPr>
            <a:r>
              <a:rPr lang="de-AT" dirty="0" err="1" smtClean="0"/>
              <a:t>Let‘s</a:t>
            </a:r>
            <a:r>
              <a:rPr lang="de-AT" dirty="0" smtClean="0"/>
              <a:t> </a:t>
            </a:r>
            <a:r>
              <a:rPr lang="de-AT" dirty="0" err="1" smtClean="0"/>
              <a:t>practice</a:t>
            </a:r>
            <a:r>
              <a:rPr lang="de-AT" dirty="0" smtClean="0"/>
              <a:t> ….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76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Exahling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Exercise</a:t>
            </a:r>
            <a:r>
              <a:rPr lang="de-AT" dirty="0" smtClean="0"/>
              <a:t>:</a:t>
            </a:r>
          </a:p>
          <a:p>
            <a:r>
              <a:rPr lang="de-AT" b="1" dirty="0" smtClean="0"/>
              <a:t>Push </a:t>
            </a:r>
            <a:r>
              <a:rPr lang="de-AT" b="1" dirty="0" err="1" smtClean="0"/>
              <a:t>as</a:t>
            </a:r>
            <a:r>
              <a:rPr lang="de-AT" b="1" dirty="0" smtClean="0"/>
              <a:t> </a:t>
            </a:r>
            <a:r>
              <a:rPr lang="de-AT" b="1" dirty="0" err="1" smtClean="0"/>
              <a:t>much</a:t>
            </a:r>
            <a:r>
              <a:rPr lang="de-AT" b="1" dirty="0" smtClean="0"/>
              <a:t> </a:t>
            </a:r>
            <a:r>
              <a:rPr lang="de-AT" b="1" dirty="0" err="1" smtClean="0"/>
              <a:t>air</a:t>
            </a:r>
            <a:r>
              <a:rPr lang="de-AT" b="1" dirty="0" smtClean="0"/>
              <a:t> </a:t>
            </a:r>
            <a:r>
              <a:rPr lang="de-AT" dirty="0" err="1" smtClean="0"/>
              <a:t>you</a:t>
            </a:r>
            <a:r>
              <a:rPr lang="de-AT" dirty="0" smtClean="0"/>
              <a:t> </a:t>
            </a:r>
            <a:r>
              <a:rPr lang="de-AT" dirty="0" err="1" smtClean="0"/>
              <a:t>have</a:t>
            </a:r>
            <a:r>
              <a:rPr lang="de-AT" dirty="0" smtClean="0"/>
              <a:t> </a:t>
            </a:r>
            <a:r>
              <a:rPr lang="de-AT" b="1" dirty="0" smtClean="0"/>
              <a:t>out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body</a:t>
            </a:r>
            <a:r>
              <a:rPr lang="de-AT" dirty="0" smtClean="0"/>
              <a:t> </a:t>
            </a:r>
            <a:r>
              <a:rPr lang="de-AT" dirty="0" err="1" smtClean="0"/>
              <a:t>by</a:t>
            </a:r>
            <a:r>
              <a:rPr lang="de-AT" dirty="0" smtClean="0"/>
              <a:t> </a:t>
            </a:r>
            <a:r>
              <a:rPr lang="de-AT" b="1" dirty="0" err="1" smtClean="0"/>
              <a:t>squeezing</a:t>
            </a:r>
            <a:r>
              <a:rPr lang="de-AT" b="1" dirty="0" smtClean="0"/>
              <a:t> </a:t>
            </a:r>
            <a:r>
              <a:rPr lang="de-AT" b="1" dirty="0" err="1" smtClean="0"/>
              <a:t>your</a:t>
            </a:r>
            <a:r>
              <a:rPr lang="de-AT" b="1" dirty="0" smtClean="0"/>
              <a:t> </a:t>
            </a:r>
            <a:r>
              <a:rPr lang="de-AT" b="1" dirty="0" err="1" smtClean="0"/>
              <a:t>ribs</a:t>
            </a:r>
            <a:r>
              <a:rPr lang="de-AT" b="1" dirty="0" smtClean="0"/>
              <a:t> in on </a:t>
            </a:r>
            <a:r>
              <a:rPr lang="de-AT" b="1" dirty="0" err="1" smtClean="0"/>
              <a:t>both</a:t>
            </a:r>
            <a:r>
              <a:rPr lang="de-AT" b="1" dirty="0" smtClean="0"/>
              <a:t> </a:t>
            </a:r>
            <a:r>
              <a:rPr lang="de-AT" b="1" dirty="0" err="1" smtClean="0"/>
              <a:t>sides</a:t>
            </a:r>
            <a:r>
              <a:rPr lang="de-AT" dirty="0" smtClean="0"/>
              <a:t>, </a:t>
            </a:r>
            <a:r>
              <a:rPr lang="de-AT" dirty="0" err="1" smtClean="0"/>
              <a:t>using</a:t>
            </a:r>
            <a:r>
              <a:rPr lang="de-AT" dirty="0" smtClean="0"/>
              <a:t>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elbows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help</a:t>
            </a:r>
            <a:r>
              <a:rPr lang="de-AT" dirty="0" smtClean="0"/>
              <a:t>. </a:t>
            </a:r>
          </a:p>
          <a:p>
            <a:r>
              <a:rPr lang="de-AT" b="1" dirty="0" smtClean="0"/>
              <a:t>Pull in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b="1" dirty="0" smtClean="0"/>
              <a:t>abdominal </a:t>
            </a:r>
            <a:r>
              <a:rPr lang="de-AT" b="1" dirty="0" err="1" smtClean="0"/>
              <a:t>muscles</a:t>
            </a:r>
            <a:r>
              <a:rPr lang="de-AT" b="1" dirty="0" smtClean="0"/>
              <a:t> </a:t>
            </a:r>
            <a:r>
              <a:rPr lang="de-AT" dirty="0" err="1" smtClean="0"/>
              <a:t>at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same time.</a:t>
            </a:r>
          </a:p>
          <a:p>
            <a:r>
              <a:rPr lang="de-AT" dirty="0" smtClean="0"/>
              <a:t>Hold </a:t>
            </a:r>
            <a:r>
              <a:rPr lang="de-AT" dirty="0" err="1" smtClean="0"/>
              <a:t>this</a:t>
            </a:r>
            <a:r>
              <a:rPr lang="de-AT" dirty="0" smtClean="0"/>
              <a:t> </a:t>
            </a:r>
            <a:r>
              <a:rPr lang="de-AT" dirty="0" err="1" smtClean="0"/>
              <a:t>position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3 </a:t>
            </a:r>
            <a:r>
              <a:rPr lang="de-AT" dirty="0" err="1" smtClean="0"/>
              <a:t>to</a:t>
            </a:r>
            <a:r>
              <a:rPr lang="de-AT" dirty="0" smtClean="0"/>
              <a:t> 4 </a:t>
            </a:r>
            <a:r>
              <a:rPr lang="de-AT" dirty="0" err="1" smtClean="0"/>
              <a:t>seconds</a:t>
            </a:r>
            <a:r>
              <a:rPr lang="de-AT" dirty="0" smtClean="0"/>
              <a:t>. </a:t>
            </a:r>
          </a:p>
          <a:p>
            <a:r>
              <a:rPr lang="de-AT" dirty="0" smtClean="0"/>
              <a:t>Relax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47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What</a:t>
            </a:r>
            <a:r>
              <a:rPr lang="de-AT" dirty="0" smtClean="0"/>
              <a:t> do </a:t>
            </a:r>
            <a:r>
              <a:rPr lang="de-AT" dirty="0" err="1" smtClean="0"/>
              <a:t>you</a:t>
            </a:r>
            <a:r>
              <a:rPr lang="de-AT" dirty="0" smtClean="0"/>
              <a:t> </a:t>
            </a:r>
            <a:r>
              <a:rPr lang="de-AT" dirty="0" err="1" smtClean="0"/>
              <a:t>feel</a:t>
            </a:r>
            <a:r>
              <a:rPr lang="de-AT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Discussion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79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Internal </a:t>
            </a:r>
            <a:r>
              <a:rPr lang="de-AT" dirty="0" err="1" smtClean="0"/>
              <a:t>intercostal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smtClean="0"/>
              <a:t>Internal </a:t>
            </a:r>
            <a:r>
              <a:rPr lang="de-AT" sz="2000" dirty="0" err="1" smtClean="0"/>
              <a:t>intercostal</a:t>
            </a:r>
            <a:r>
              <a:rPr lang="de-AT" sz="2000" dirty="0" smtClean="0"/>
              <a:t>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 </a:t>
            </a:r>
            <a:r>
              <a:rPr lang="de-AT" sz="2000" dirty="0" err="1" smtClean="0"/>
              <a:t>are</a:t>
            </a:r>
            <a:r>
              <a:rPr lang="de-AT" sz="2000" dirty="0" smtClean="0"/>
              <a:t> </a:t>
            </a:r>
            <a:r>
              <a:rPr lang="de-AT" sz="2000" dirty="0" err="1" smtClean="0"/>
              <a:t>those</a:t>
            </a:r>
            <a:r>
              <a:rPr lang="de-AT" sz="2000" dirty="0" smtClean="0"/>
              <a:t>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, </a:t>
            </a:r>
            <a:r>
              <a:rPr lang="de-AT" sz="2000" dirty="0" err="1" smtClean="0"/>
              <a:t>which</a:t>
            </a:r>
            <a:r>
              <a:rPr lang="de-AT" sz="2000" dirty="0" smtClean="0"/>
              <a:t> pull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ribs</a:t>
            </a:r>
            <a:r>
              <a:rPr lang="de-AT" sz="2000" dirty="0" smtClean="0"/>
              <a:t> down.</a:t>
            </a:r>
          </a:p>
          <a:p>
            <a:r>
              <a:rPr lang="de-AT" sz="2000" dirty="0" smtClean="0"/>
              <a:t>These </a:t>
            </a:r>
            <a:r>
              <a:rPr lang="de-AT" sz="2000" dirty="0" err="1" smtClean="0"/>
              <a:t>muscles</a:t>
            </a:r>
            <a:r>
              <a:rPr lang="de-AT" sz="2000" dirty="0" smtClean="0"/>
              <a:t> </a:t>
            </a:r>
            <a:r>
              <a:rPr lang="de-AT" sz="2000" dirty="0" err="1" smtClean="0"/>
              <a:t>help</a:t>
            </a:r>
            <a:r>
              <a:rPr lang="de-AT" sz="2000" dirty="0" smtClean="0"/>
              <a:t> </a:t>
            </a:r>
            <a:r>
              <a:rPr lang="de-AT" sz="2000" dirty="0" err="1" smtClean="0"/>
              <a:t>to</a:t>
            </a:r>
            <a:r>
              <a:rPr lang="de-AT" sz="2000" dirty="0" smtClean="0"/>
              <a:t> push </a:t>
            </a:r>
            <a:r>
              <a:rPr lang="de-AT" sz="2000" dirty="0" err="1" smtClean="0"/>
              <a:t>the</a:t>
            </a:r>
            <a:r>
              <a:rPr lang="de-AT" sz="2000" dirty="0" smtClean="0"/>
              <a:t> </a:t>
            </a:r>
            <a:r>
              <a:rPr lang="de-AT" sz="2000" dirty="0" err="1" smtClean="0"/>
              <a:t>air</a:t>
            </a:r>
            <a:r>
              <a:rPr lang="de-AT" sz="2000" dirty="0" smtClean="0"/>
              <a:t> out </a:t>
            </a:r>
            <a:r>
              <a:rPr lang="de-AT" sz="2000" dirty="0" err="1" smtClean="0"/>
              <a:t>of</a:t>
            </a:r>
            <a:r>
              <a:rPr lang="de-AT" sz="2000" dirty="0" smtClean="0"/>
              <a:t> </a:t>
            </a:r>
            <a:r>
              <a:rPr lang="de-AT" sz="2000" dirty="0" err="1" smtClean="0"/>
              <a:t>your</a:t>
            </a:r>
            <a:r>
              <a:rPr lang="de-AT" sz="2000" dirty="0" smtClean="0"/>
              <a:t> </a:t>
            </a:r>
            <a:r>
              <a:rPr lang="de-AT" sz="2000" dirty="0" err="1" smtClean="0"/>
              <a:t>body</a:t>
            </a:r>
            <a:r>
              <a:rPr lang="de-AT" sz="2000" dirty="0" smtClean="0"/>
              <a:t>. 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306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709</Words>
  <Application>Microsoft Office PowerPoint</Application>
  <PresentationFormat>Bildschirmpräsentation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Austin</vt:lpstr>
      <vt:lpstr>Chapter 2 Foundations of Singing </vt:lpstr>
      <vt:lpstr>How should I stand while singing?</vt:lpstr>
      <vt:lpstr>PowerPoint-Präsentation</vt:lpstr>
      <vt:lpstr>Correct Posture</vt:lpstr>
      <vt:lpstr>This is breath control</vt:lpstr>
      <vt:lpstr>Exhaling and Inhaling muscles</vt:lpstr>
      <vt:lpstr>Exahling</vt:lpstr>
      <vt:lpstr>What do you feel?</vt:lpstr>
      <vt:lpstr>Internal intercostal muscles</vt:lpstr>
      <vt:lpstr>Internal intercostal muscles – Exhaling muscles</vt:lpstr>
      <vt:lpstr>Abdominal muscles</vt:lpstr>
      <vt:lpstr>Inhaling</vt:lpstr>
      <vt:lpstr>What did you feel?</vt:lpstr>
      <vt:lpstr>External intercostal muscles</vt:lpstr>
      <vt:lpstr>External intercostal muscles – Inhaling muscles</vt:lpstr>
      <vt:lpstr>Diaphragm</vt:lpstr>
      <vt:lpstr>Diaphragm while inhaling and exhaling.</vt:lpstr>
      <vt:lpstr>Breath Support</vt:lpstr>
      <vt:lpstr>Breath Support</vt:lpstr>
      <vt:lpstr>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Foundations of Singing</dc:title>
  <dc:creator>media</dc:creator>
  <cp:lastModifiedBy>media</cp:lastModifiedBy>
  <cp:revision>8</cp:revision>
  <dcterms:created xsi:type="dcterms:W3CDTF">2013-06-13T02:24:51Z</dcterms:created>
  <dcterms:modified xsi:type="dcterms:W3CDTF">2013-06-13T04:32:50Z</dcterms:modified>
</cp:coreProperties>
</file>